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362" y="-312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E74D4-CE7F-40FF-A4A3-320F76277BD1}" type="datetimeFigureOut">
              <a:rPr lang="el-GR" smtClean="0"/>
              <a:t>15/9/2023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ACB25-7045-4A1A-A5E8-9040685282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38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15/9/2023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15/9/2023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15/9/2023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15/9/2023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2"/>
            <a:ext cx="10693400" cy="15117520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15/9/2023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3816846"/>
            <a:ext cx="9052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 PETRELLIS LAM. EMMANOUIL based in Attica region, has joined the Action “Digital Step” with a total budget of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million €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aims at the digital upgrading of very small, small and medium - sized enterprises. 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 48.665,86 € out of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which 24.332,93 € is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public expenditure. The Action is co-financed by Greece and the European Union - European Regional Development Fund.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389135"/>
            <a:ext cx="9217024" cy="5655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in the following categories: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Procurement and installation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ICT equipment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Software for office applications, web development, e-shop services etc. 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services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advertising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–security certifications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entry and transfer etc.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costs for new personnel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Competitiveness improvement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Increase of profitability 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Reinforcement of an extrovert business profile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Enhancement of entrepreneurship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Creation /maintenance of high quality job positions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Other 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also for the competitiveness of the national as well as the local economy.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199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Andreas Lebesis</cp:lastModifiedBy>
  <cp:revision>68</cp:revision>
  <dcterms:created xsi:type="dcterms:W3CDTF">2018-02-13T12:16:57Z</dcterms:created>
  <dcterms:modified xsi:type="dcterms:W3CDTF">2023-09-15T10:44:50Z</dcterms:modified>
</cp:coreProperties>
</file>