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050" y="-25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13/3/2023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7_ΨΗΦΙΑΚΟ ΒΗΜΑ\13.ΥΠΟΧΡΕΩΣΕΙΣ_ΔΗΜΟΣΙΟΤΗΤΑΣ\vimaafisaEPEND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30163"/>
            <a:ext cx="10753726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«ΠΕΤΡΕΛΛΗΣ ΛΑΜ. ΕΜΜΑΝΟΥΗΛ»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ΑΤΤΙΚΗΣ,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8.665,86€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24.332,93€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202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Andreas Lebesis</cp:lastModifiedBy>
  <cp:revision>64</cp:revision>
  <dcterms:created xsi:type="dcterms:W3CDTF">2018-02-13T12:16:57Z</dcterms:created>
  <dcterms:modified xsi:type="dcterms:W3CDTF">2023-03-13T14:34:55Z</dcterms:modified>
</cp:coreProperties>
</file>